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6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 Blue Carbon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Coastal Communities to Protect Blue Carbon Ecosystems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46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320998" y="3638431"/>
            <a:ext cx="650188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Join us in protecting coasts &amp; climate.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403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more information, visit our website or connect with us: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219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[Your Website] | [Social Media Handles] | [Contact Email]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198"/>
            <a:ext cx="108112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Alarming Decline of Our Coastal Treasures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481149"/>
            <a:ext cx="5564148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81149"/>
            <a:ext cx="83344" cy="283488"/>
          </a:xfrm>
          <a:prstGeom prst="roundRect">
            <a:avLst>
              <a:gd name="adj" fmla="val 244943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6527959" y="3481149"/>
            <a:ext cx="6454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1.5%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8006"/>
            <a:ext cx="3275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Seagrass Loss Per Year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3842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Approximately 30% of historical global coverage already lost.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481149"/>
            <a:ext cx="5103852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7456884" y="3481149"/>
            <a:ext cx="1531144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12730758" y="3481149"/>
            <a:ext cx="11058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30-50%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048006"/>
            <a:ext cx="3566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Mangrove Forest Decline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53842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 the past half-century, vast areas have disappeared.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5193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losses equate to significant </a:t>
            </a:r>
            <a:r>
              <a:rPr lang="en-US" sz="1750" dirty="0">
                <a:solidFill>
                  <a:srgbClr val="F44444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CO₂ emissions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reduced natural defenses for vulnerable coastlines.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8B46E7-40B5-50BC-2D71-95BD2AAA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291" y="7248388"/>
            <a:ext cx="2753109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900"/>
            <a:ext cx="115415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Blue Carbon Matters: More Than Just Carbon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450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Climate Mitigation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3538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Powerful CO₂ removal and long-term storage.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9450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Coastal Protection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3538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Natural buffers against storms, floods, and erosion.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02379"/>
            <a:ext cx="3145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Biodiversity Hotspots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9279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Crucial nurseries and habitats for marine life.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02379"/>
            <a:ext cx="34288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 Livelihoods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9279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fisheries, tourism, and protects infrastructure.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251CE6-08A4-8A74-E64D-38D675E89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7291" y="7248388"/>
            <a:ext cx="2753109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120431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Solution: The Community Blue Carbon Platform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070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mobile-friendly web platform designed to engage and empower local communities to become guardians of their coastal ecosystems.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87968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1020604" y="30147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163610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3922038"/>
            <a:ext cx="3234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Community Reporting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41245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Photo-based reporting of local activities.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787968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0" name="Shape 7"/>
          <p:cNvSpPr/>
          <p:nvPr/>
        </p:nvSpPr>
        <p:spPr>
          <a:xfrm>
            <a:off x="7655362" y="301478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3163610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5362" y="3922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Impact Map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55362" y="441245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visualization of coastal actions.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28987"/>
            <a:ext cx="6407944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1020604" y="54558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604629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0604" y="6363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0604" y="685347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Rewards and recognition for active participation.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228987"/>
            <a:ext cx="6408063" cy="2214205"/>
          </a:xfrm>
          <a:prstGeom prst="roundRect">
            <a:avLst>
              <a:gd name="adj" fmla="val 9220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7655362" y="54558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604629"/>
            <a:ext cx="306110" cy="38266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5362" y="63630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Education Hub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55362" y="685347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Spreading awareness and knowledge.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5EA86D-8142-E8A1-63F4-6754A4786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6140" y="7503795"/>
            <a:ext cx="2753109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609"/>
            <a:ext cx="1157859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Features: Driving Action Through Innovation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90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C97B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Reporting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16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photos with GPS auto-capture.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3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Categorize actions: planting, destruction, restoration.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56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Assess impact and add descriptions.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4905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Impact Map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0716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map with color-coded pins (green/red).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13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Filter by date, type, and location.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56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 to view detailed reports.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80253"/>
            <a:ext cx="350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Gamification &amp; Rewards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4613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Points for verified reports, leaderboards.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035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Badges for milestones (e.g., Ocean Guardian).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345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challenges to foster engagement.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880253"/>
            <a:ext cx="3326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A44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Education &amp; Calculator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4613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facts and local success stories.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9035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Blue Carbon Calculator: visualize CO₂ impact.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345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 and community impact dashboards.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177A88-C8A4-5BB3-7E8C-BA8DE10B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291" y="7248388"/>
            <a:ext cx="2753109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10339149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Journey: Community-Powered Conservation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697950"/>
            <a:ext cx="349472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Community Engagement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2142530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 members identify an activity or change in blue carbon ecosystems.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2726412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9320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Report Upload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376613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captures photos and details via the platform, with automatic GPS tagging.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3960495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4166116"/>
            <a:ext cx="262199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3. Map Visualization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3816" y="4610695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action appears instantly on the live impact map, updating the community view.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52" y="5194578"/>
            <a:ext cx="1028343" cy="12340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816" y="5400199"/>
            <a:ext cx="327481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4. Gamification &amp; Impact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53816" y="5844778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earn points/badges, and the action's CO₂ impact is calculated, fostering a sense of achievement.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2" y="6428661"/>
            <a:ext cx="1028343" cy="123408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816" y="6634282"/>
            <a:ext cx="283511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5. Policy &amp; Awareness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953816" y="7078861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Collected data empowers NGOs and government for informed action and raises local awareness.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896777-1AB8-CA62-B173-433F6AC438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7291" y="7250200"/>
            <a:ext cx="2753109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701"/>
            <a:ext cx="97851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Platform in Action: Prototype Screenshots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205276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205276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205276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279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intuitive interface makes reporting easy, bringing coastal conservation to everyone's fingertips.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13164-18B6-4A37-804D-FB5679E04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7291" y="7248388"/>
            <a:ext cx="2753109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347" y="532328"/>
            <a:ext cx="7330083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 Story: A Fisher's Contribution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967621" y="1693426"/>
            <a:ext cx="678894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"A fisher reports mangrove plantation on the platform."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7621" y="2286119"/>
            <a:ext cx="1298543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The app records the activity with GPS and photos, instantly adding it to the live impact map.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7347" y="1403152"/>
            <a:ext cx="22860" cy="1410295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967621" y="3321368"/>
            <a:ext cx="507146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"The new plantation appears on the map."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621" y="3914061"/>
            <a:ext cx="1298543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This transparency allows local authorities and NGOs to verify and monitor restoration efforts.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7347" y="3031093"/>
            <a:ext cx="22860" cy="1410295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967621" y="4949309"/>
            <a:ext cx="557248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"The action saves an estimated 200kg of CO₂."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67621" y="5542002"/>
            <a:ext cx="1298543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The Blue Carbon Calculator quantifies the environmental benefit, reinforcing the user's impact.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77347" y="4659035"/>
            <a:ext cx="22860" cy="1410295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967621" y="6577251"/>
            <a:ext cx="87918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"The fisher earns a 'Coastal Champion' badge, inspiring the community."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67621" y="7169944"/>
            <a:ext cx="1298543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Recognition motivates continued participation and fosters a sense of collective responsibility, driving further conservation.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77347" y="6286976"/>
            <a:ext cx="22860" cy="1410295"/>
          </a:xfrm>
          <a:prstGeom prst="rect">
            <a:avLst/>
          </a:prstGeom>
          <a:solidFill>
            <a:srgbClr val="438951"/>
          </a:solidFill>
          <a:ln/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C440E6-E4B8-BDD5-9033-7C121C2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93" y="7200827"/>
            <a:ext cx="2227456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6395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Expected Impact: Short-Term vs. Long-Term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6133" y="1045250"/>
            <a:ext cx="252198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Short-Term (Next 3 Months)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6133" y="1408390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Adoption: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Onboard 500+ active community members.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6133" y="1684734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Reports: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Generate 1,000+ verified blue carbon reports.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6133" y="1961078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Awareness: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Increase local blue carbon awareness by 25%.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47316"/>
            <a:ext cx="6646188" cy="58822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699" y="1045250"/>
            <a:ext cx="221241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Long-Term (12+ Months)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5699" y="1408390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Partnerships: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Secure collaborations with 5+ NGOs and government agencies.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699" y="1684734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Conservation: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Achieve measurable gains in coastal ecosystem health.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699" y="1961078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Policy Influence:</a:t>
            </a: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Contribute data for informed policy development.</a:t>
            </a:r>
            <a:endParaRPr lang="en-US" sz="11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12" y="2347316"/>
            <a:ext cx="6646188" cy="58822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656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Fraunces Extra Bold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SAY MY NAME</dc:creator>
  <cp:lastModifiedBy>Dakshit Jambukiya</cp:lastModifiedBy>
  <cp:revision>2</cp:revision>
  <dcterms:created xsi:type="dcterms:W3CDTF">2025-08-28T16:31:14Z</dcterms:created>
  <dcterms:modified xsi:type="dcterms:W3CDTF">2025-08-28T16:40:10Z</dcterms:modified>
</cp:coreProperties>
</file>